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364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210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8279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20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8025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5690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623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2843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17823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8937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6385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47587-4724-46C6-83F4-04A7660DEF95}" type="datetimeFigureOut">
              <a:rPr lang="cs-CZ" smtClean="0"/>
              <a:t>03.01.2022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D1580A1-08B0-4A25-84C4-F8BF76CDA307}" type="slidenum">
              <a:rPr lang="cs-CZ" smtClean="0"/>
              <a:t>‹#›</a:t>
            </a:fld>
            <a:endParaRPr lang="cs-CZ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5983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A50B1D1-F3DB-468A-B53D-9BB9371A2F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Kampaň - Nůž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934303F-CB8F-4D41-9F86-1B6C93B7B6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cs-CZ" dirty="0"/>
              <a:t>Martin Novák</a:t>
            </a:r>
          </a:p>
          <a:p>
            <a:r>
              <a:rPr lang="cs-CZ" dirty="0"/>
              <a:t>L4</a:t>
            </a:r>
          </a:p>
        </p:txBody>
      </p:sp>
    </p:spTree>
    <p:extLst>
      <p:ext uri="{BB962C8B-B14F-4D97-AF65-F5344CB8AC3E}">
        <p14:creationId xmlns:p14="http://schemas.microsoft.com/office/powerpoint/2010/main" val="813614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6B83BF6-D225-4488-B88E-FB9A2EDAC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Produkt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7E9D4E8-586F-4AE3-9EEB-2B6B7EA63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Skládací nůž</a:t>
            </a:r>
          </a:p>
          <a:p>
            <a:r>
              <a:rPr lang="cs-CZ" dirty="0"/>
              <a:t>Materiál: ocel a dřevo</a:t>
            </a:r>
          </a:p>
          <a:p>
            <a:r>
              <a:rPr lang="cs-CZ" dirty="0"/>
              <a:t>Délka: složený – 5 cm, rozložený – 10 cm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961B3D84-155E-4F3F-B9E2-2EEF26F9E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85004">
            <a:off x="882314" y="4412584"/>
            <a:ext cx="6224337" cy="932930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7D382EDB-5E18-46B2-B8E0-3C3751D2F6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157" y="2603608"/>
            <a:ext cx="4415589" cy="294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223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B3EE0B9-2F2B-4A33-B03D-6B2E90D3D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Cílová skupina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F226344-FB51-4688-A65E-EC085E164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Není omezena zákonem</a:t>
            </a:r>
          </a:p>
          <a:p>
            <a:r>
              <a:rPr lang="cs-CZ" dirty="0"/>
              <a:t>Hlavní cílová skupina: 18-50let</a:t>
            </a:r>
          </a:p>
          <a:p>
            <a:r>
              <a:rPr lang="cs-CZ" dirty="0"/>
              <a:t>Persona ideálního zákazníka: Věk 30 let, nezáleží na pohlaví, rád stanuje</a:t>
            </a:r>
          </a:p>
        </p:txBody>
      </p:sp>
      <p:pic>
        <p:nvPicPr>
          <p:cNvPr id="2050" name="Picture 2" descr="Média pro vybrané skupiny - MediaGram.cz">
            <a:extLst>
              <a:ext uri="{FF2B5EF4-FFF2-40B4-BE49-F238E27FC236}">
                <a16:creationId xmlns:a16="http://schemas.microsoft.com/office/drawing/2014/main" id="{F6A3BB53-66AE-45A6-879E-C34541327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6368" y="3741038"/>
            <a:ext cx="2958724" cy="2219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2426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69DC645-A4CA-426B-8845-48E2BC71F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Kanály reklamy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5087B2B-1335-4F3A-9B88-4476640D8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Facebook a Instagram</a:t>
            </a:r>
          </a:p>
          <a:p>
            <a:r>
              <a:rPr lang="cs-CZ" dirty="0"/>
              <a:t>Geografické zacílení: ČR</a:t>
            </a:r>
          </a:p>
        </p:txBody>
      </p:sp>
      <p:pic>
        <p:nvPicPr>
          <p:cNvPr id="1026" name="Picture 2" descr="Facebook a Instagram v ČR | SOCIAL MEDIA NETWORK NEWS">
            <a:extLst>
              <a:ext uri="{FF2B5EF4-FFF2-40B4-BE49-F238E27FC236}">
                <a16:creationId xmlns:a16="http://schemas.microsoft.com/office/drawing/2014/main" id="{005F3B71-70B8-4C77-8FF2-66F83C280B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6595" y="3780674"/>
            <a:ext cx="3743826" cy="2139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kresy v Česku – Wikipedie">
            <a:extLst>
              <a:ext uri="{FF2B5EF4-FFF2-40B4-BE49-F238E27FC236}">
                <a16:creationId xmlns:a16="http://schemas.microsoft.com/office/drawing/2014/main" id="{B9688CBD-3A44-4DA3-914A-8AC61152E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580" y="3780674"/>
            <a:ext cx="3605610" cy="2139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464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1649E60-E34A-4188-ADA0-8B29A661B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Klíčová analýza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F1ECFE3-25FA-4495-BD43-766DC025D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Horizont trvání reklamy: 3 měsíce</a:t>
            </a:r>
          </a:p>
          <a:p>
            <a:r>
              <a:rPr lang="cs-CZ" dirty="0"/>
              <a:t>Úspěšnost kampaně poznáme podle počtu prodaných nožů</a:t>
            </a:r>
          </a:p>
          <a:p>
            <a:r>
              <a:rPr lang="cs-CZ" dirty="0"/>
              <a:t>Celkový čas investovaný do kampaně: 12h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40AF5DB0-FECF-4E2A-B86E-ADD8EB781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7569" y="2949334"/>
            <a:ext cx="3104147" cy="310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1775998"/>
      </p:ext>
    </p:extLst>
  </p:cSld>
  <p:clrMapOvr>
    <a:masterClrMapping/>
  </p:clrMapOvr>
</p:sld>
</file>

<file path=ppt/theme/theme1.xml><?xml version="1.0" encoding="utf-8"?>
<a:theme xmlns:a="http://schemas.openxmlformats.org/drawingml/2006/main" name="Galerie">
  <a:themeElements>
    <a:clrScheme name="Galeri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ie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e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Galerie</Template>
  <TotalTime>13</TotalTime>
  <Words>80</Words>
  <Application>Microsoft Office PowerPoint</Application>
  <PresentationFormat>Širokoúhlá obrazovka</PresentationFormat>
  <Paragraphs>18</Paragraphs>
  <Slides>5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2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5</vt:i4>
      </vt:variant>
    </vt:vector>
  </HeadingPairs>
  <TitlesOfParts>
    <vt:vector size="8" baseType="lpstr">
      <vt:lpstr>Arial</vt:lpstr>
      <vt:lpstr>Gill Sans MT</vt:lpstr>
      <vt:lpstr>Galerie</vt:lpstr>
      <vt:lpstr>Kampaň - Nůž</vt:lpstr>
      <vt:lpstr>Produkt</vt:lpstr>
      <vt:lpstr>Cílová skupina</vt:lpstr>
      <vt:lpstr>Kanály reklamy</vt:lpstr>
      <vt:lpstr>Klíčová analýza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Kampaň - Nůž</dc:title>
  <dc:creator>Novák Martin</dc:creator>
  <cp:lastModifiedBy>Novák Martin</cp:lastModifiedBy>
  <cp:revision>4</cp:revision>
  <dcterms:created xsi:type="dcterms:W3CDTF">2022-01-03T17:57:41Z</dcterms:created>
  <dcterms:modified xsi:type="dcterms:W3CDTF">2022-01-03T18:11:39Z</dcterms:modified>
</cp:coreProperties>
</file>

<file path=docProps/thumbnail.jpeg>
</file>